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858DD-DFB1-412B-816E-195C3AC2ABC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5EB10-3537-4100-9146-825A5492A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5EB10-3537-4100-9146-825A5492AB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5EB10-3537-4100-9146-825A5492AB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97C36-C7F3-4EC9-A9BA-5A31347A769C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AB9B8-B33A-4BED-921A-6F7B88084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welq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wkÿK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</a:rPr>
              <a:t> : </a:t>
            </a:r>
            <a:r>
              <a:rPr lang="en-US" sz="3100" dirty="0" smtClean="0">
                <a:solidFill>
                  <a:srgbClr val="00B050"/>
                </a:solidFill>
                <a:latin typeface="SutonnyMJ" pitchFamily="2" charset="0"/>
              </a:rPr>
              <a:t>‡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gvnv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¤§` 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AvwZKzi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 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ingvb,cÖfvlK-MwYZ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/>
            </a:r>
            <a:b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</a:b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K¨v›Ub‡g›U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 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cvewjK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 ¯‹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zj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 I </a:t>
            </a:r>
            <a:r>
              <a:rPr lang="en-US" sz="2700" dirty="0" err="1" smtClean="0">
                <a:solidFill>
                  <a:srgbClr val="00B050"/>
                </a:solidFill>
                <a:latin typeface="SutonnyMJ" pitchFamily="2" charset="0"/>
              </a:rPr>
              <a:t>K‡jR,‡gv‡gbkvnx</a:t>
            </a:r>
            <a:r>
              <a:rPr lang="en-US" sz="2700" dirty="0" smtClean="0">
                <a:solidFill>
                  <a:srgbClr val="00B050"/>
                </a:solidFill>
                <a:latin typeface="SutonnyMJ" pitchFamily="2" charset="0"/>
              </a:rPr>
              <a:t> |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SutonnyMJ" pitchFamily="2" charset="0"/>
              </a:rPr>
            </a:br>
            <a:endParaRPr lang="en-US" sz="3600" u="sng" dirty="0">
              <a:solidFill>
                <a:srgbClr val="00B05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</a:rPr>
              <a:t>                    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</a:rPr>
              <a:t>cvV-</a:t>
            </a:r>
            <a:r>
              <a:rPr lang="en-US" sz="4000" dirty="0" err="1" smtClean="0">
                <a:latin typeface="SutonnyMJ" pitchFamily="2" charset="0"/>
              </a:rPr>
              <a:t>RwUj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msL¨v</a:t>
            </a:r>
            <a:r>
              <a:rPr lang="en-US" sz="4000" dirty="0" smtClean="0">
                <a:latin typeface="SutonnyMJ" pitchFamily="2" charset="0"/>
              </a:rPr>
              <a:t>|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</a:rPr>
              <a:t>f‚wgKv</a:t>
            </a:r>
            <a:r>
              <a:rPr lang="en-US" sz="4400" dirty="0" smtClean="0">
                <a:latin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   </a:t>
            </a:r>
            <a:r>
              <a:rPr lang="en-US" dirty="0" err="1" smtClean="0">
                <a:latin typeface="SutonnyMJ" pitchFamily="2" charset="0"/>
              </a:rPr>
              <a:t>cÖevnx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c`v_©,cvB‡ci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wfZ‡i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cvwbi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cÖevn,B‡jKwUªK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mvwK©U,‡iwWI</a:t>
            </a:r>
            <a:r>
              <a:rPr lang="en-US" dirty="0" smtClean="0">
                <a:latin typeface="SutonnyMJ" pitchFamily="2" charset="0"/>
              </a:rPr>
              <a:t> Zi½ †</a:t>
            </a:r>
            <a:r>
              <a:rPr lang="en-US" dirty="0" err="1" smtClean="0">
                <a:latin typeface="SutonnyMJ" pitchFamily="2" charset="0"/>
              </a:rPr>
              <a:t>cÖib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BZ¨vw</a:t>
            </a:r>
            <a:r>
              <a:rPr lang="en-US" dirty="0" smtClean="0">
                <a:latin typeface="SutonnyMJ" pitchFamily="2" charset="0"/>
              </a:rPr>
              <a:t>` ‡</a:t>
            </a:r>
            <a:r>
              <a:rPr lang="en-US" dirty="0" err="1" smtClean="0">
                <a:latin typeface="SutonnyMJ" pitchFamily="2" charset="0"/>
              </a:rPr>
              <a:t>ÿ‡G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mgm¨vi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</a:rPr>
              <a:t>me‡P‡q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gRvi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e¨vcvi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n‡jv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Avwe</a:t>
            </a:r>
            <a:r>
              <a:rPr lang="en-US" dirty="0" smtClean="0">
                <a:latin typeface="SutonnyMJ" pitchFamily="2" charset="0"/>
              </a:rPr>
              <a:t>¯‹vi </a:t>
            </a:r>
            <a:r>
              <a:rPr lang="en-US" dirty="0" err="1" smtClean="0">
                <a:latin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Avgiv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gvevBj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dv‡b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K_v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wKsev</a:t>
            </a:r>
            <a:r>
              <a:rPr lang="en-US" dirty="0" smtClean="0">
                <a:latin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</a:rPr>
              <a:t>iwWI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ïb‡Z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cviZvg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</a:rPr>
              <a:t>|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5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Equation" r:id="rId6" imgW="114120" imgH="21564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 Number)</a:t>
            </a:r>
            <a:endParaRPr lang="en-US" dirty="0"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</a:rPr>
              <a:t>‡</a:t>
            </a:r>
            <a:r>
              <a:rPr lang="en-US" u="sng" dirty="0" err="1" smtClean="0">
                <a:latin typeface="SutonnyMJ" pitchFamily="2" charset="0"/>
              </a:rPr>
              <a:t>kÖwb</a:t>
            </a:r>
            <a:r>
              <a:rPr lang="en-US" u="sng" dirty="0" smtClean="0">
                <a:latin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</a:rPr>
              <a:t>e¨e¯’vcbv</a:t>
            </a:r>
            <a:r>
              <a:rPr lang="en-US" u="sng" dirty="0" smtClean="0">
                <a:latin typeface="SutonnyMJ" pitchFamily="2" charset="0"/>
              </a:rPr>
              <a:t> :</a:t>
            </a:r>
          </a:p>
          <a:p>
            <a:r>
              <a:rPr lang="en-US" sz="2400" u="sng" dirty="0" smtClean="0">
                <a:latin typeface="SutonnyMJ" pitchFamily="2" charset="0"/>
              </a:rPr>
              <a:t>‡</a:t>
            </a:r>
            <a:r>
              <a:rPr lang="en-US" sz="2400" u="sng" dirty="0" err="1" smtClean="0">
                <a:latin typeface="SutonnyMJ" pitchFamily="2" charset="0"/>
              </a:rPr>
              <a:t>kÖwb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K‡ÿ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cÖ‡ek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K‡i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Avwg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wb¤œwjwLZ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cÖv_wgK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KvR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m¤úv`b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Kie</a:t>
            </a:r>
            <a:r>
              <a:rPr lang="en-US" sz="2400" u="sng" dirty="0" smtClean="0">
                <a:latin typeface="SutonnyMJ" pitchFamily="2" charset="0"/>
              </a:rPr>
              <a:t> |</a:t>
            </a:r>
          </a:p>
          <a:p>
            <a:r>
              <a:rPr lang="en-US" sz="2400" u="sng" dirty="0" err="1" smtClean="0">
                <a:latin typeface="SutonnyMJ" pitchFamily="2" charset="0"/>
              </a:rPr>
              <a:t>Køv‡mi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cwi</a:t>
            </a:r>
            <a:r>
              <a:rPr lang="en-US" sz="2400" u="sng" dirty="0" smtClean="0">
                <a:latin typeface="SutonnyMJ" pitchFamily="2" charset="0"/>
              </a:rPr>
              <a:t>¯‹vi </a:t>
            </a:r>
            <a:r>
              <a:rPr lang="en-US" sz="2400" u="sng" dirty="0" err="1" smtClean="0">
                <a:latin typeface="SutonnyMJ" pitchFamily="2" charset="0"/>
              </a:rPr>
              <a:t>cwi”QbœZv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wbwðZ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Kie</a:t>
            </a:r>
            <a:r>
              <a:rPr lang="en-US" sz="2400" u="sng" dirty="0" smtClean="0">
                <a:latin typeface="SutonnyMJ" pitchFamily="2" charset="0"/>
              </a:rPr>
              <a:t> |</a:t>
            </a:r>
          </a:p>
          <a:p>
            <a:r>
              <a:rPr lang="en-US" sz="2400" u="sng" dirty="0" err="1" smtClean="0">
                <a:latin typeface="SutonnyMJ" pitchFamily="2" charset="0"/>
              </a:rPr>
              <a:t>Køv‡m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chv©cÍ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Av‡jv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evZv‡mi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e¨e¯Ív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wbwðZ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Kie</a:t>
            </a:r>
            <a:r>
              <a:rPr lang="en-US" sz="2400" u="sng" dirty="0" smtClean="0">
                <a:latin typeface="SutonnyMJ" pitchFamily="2" charset="0"/>
              </a:rPr>
              <a:t> |</a:t>
            </a:r>
          </a:p>
          <a:p>
            <a:r>
              <a:rPr lang="en-US" sz="2400" u="sng" dirty="0" err="1" smtClean="0">
                <a:latin typeface="SutonnyMJ" pitchFamily="2" charset="0"/>
              </a:rPr>
              <a:t>wkÿv_x©iv</a:t>
            </a:r>
            <a:r>
              <a:rPr lang="en-US" sz="2400" u="sng" dirty="0" smtClean="0">
                <a:latin typeface="SutonnyMJ" pitchFamily="2" charset="0"/>
              </a:rPr>
              <a:t> ‡</a:t>
            </a:r>
            <a:r>
              <a:rPr lang="en-US" sz="2400" u="sng" dirty="0" err="1" smtClean="0">
                <a:latin typeface="SutonnyMJ" pitchFamily="2" charset="0"/>
              </a:rPr>
              <a:t>kÖwb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K‡ÿ</a:t>
            </a:r>
            <a:r>
              <a:rPr lang="en-US" sz="2400" u="sng" dirty="0" smtClean="0">
                <a:latin typeface="SutonnyMJ" pitchFamily="2" charset="0"/>
              </a:rPr>
              <a:t> †</a:t>
            </a:r>
            <a:r>
              <a:rPr lang="en-US" sz="2400" u="sng" dirty="0" err="1" smtClean="0">
                <a:latin typeface="SutonnyMJ" pitchFamily="2" charset="0"/>
              </a:rPr>
              <a:t>hb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Comfortable</a:t>
            </a:r>
            <a:r>
              <a:rPr lang="en-US" sz="2400" u="sng" dirty="0" smtClean="0">
                <a:latin typeface="SutonnyMJ" pitchFamily="2" charset="0"/>
              </a:rPr>
              <a:t> _</a:t>
            </a:r>
            <a:r>
              <a:rPr lang="en-US" sz="2400" u="sng" dirty="0" err="1" smtClean="0">
                <a:latin typeface="SutonnyMJ" pitchFamily="2" charset="0"/>
              </a:rPr>
              <a:t>v‡K</a:t>
            </a:r>
            <a:r>
              <a:rPr lang="en-US" sz="2400" u="sng" dirty="0" smtClean="0">
                <a:latin typeface="SutonnyMJ" pitchFamily="2" charset="0"/>
              </a:rPr>
              <a:t> †m </a:t>
            </a:r>
            <a:r>
              <a:rPr lang="en-US" sz="2400" u="sng" dirty="0" err="1" smtClean="0">
                <a:latin typeface="SutonnyMJ" pitchFamily="2" charset="0"/>
              </a:rPr>
              <a:t>wel‡q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jÿ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ivLe</a:t>
            </a:r>
            <a:r>
              <a:rPr lang="en-US" sz="2400" u="sng" dirty="0" smtClean="0">
                <a:latin typeface="SutonnyMJ" pitchFamily="2" charset="0"/>
              </a:rPr>
              <a:t> |</a:t>
            </a:r>
          </a:p>
          <a:p>
            <a:r>
              <a:rPr lang="en-US" sz="2400" u="sng" dirty="0" smtClean="0">
                <a:latin typeface="SutonnyMJ" pitchFamily="2" charset="0"/>
              </a:rPr>
              <a:t>‡</a:t>
            </a:r>
            <a:r>
              <a:rPr lang="en-US" sz="2400" u="sng" dirty="0" err="1" smtClean="0">
                <a:latin typeface="SutonnyMJ" pitchFamily="2" charset="0"/>
              </a:rPr>
              <a:t>kÖwb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K‡ÿi</a:t>
            </a:r>
            <a:r>
              <a:rPr lang="en-US" sz="2400" u="sng" dirty="0" smtClean="0">
                <a:latin typeface="SutonnyMJ" pitchFamily="2" charset="0"/>
              </a:rPr>
              <a:t> †</a:t>
            </a:r>
            <a:r>
              <a:rPr lang="en-US" sz="2400" u="sng" dirty="0" err="1" smtClean="0">
                <a:latin typeface="SutonnyMJ" pitchFamily="2" charset="0"/>
              </a:rPr>
              <a:t>Pqvi,‡W</a:t>
            </a:r>
            <a:r>
              <a:rPr lang="en-US" sz="2400" u="sng" dirty="0" smtClean="0">
                <a:latin typeface="SutonnyMJ" pitchFamily="2" charset="0"/>
              </a:rPr>
              <a:t>¯‹ I </a:t>
            </a:r>
            <a:r>
              <a:rPr lang="en-US" sz="2400" u="sng" dirty="0" err="1" smtClean="0">
                <a:latin typeface="SutonnyMJ" pitchFamily="2" charset="0"/>
              </a:rPr>
              <a:t>Ab¨vb</a:t>
            </a:r>
            <a:r>
              <a:rPr lang="en-US" sz="2400" u="sng" dirty="0" smtClean="0">
                <a:latin typeface="SutonnyMJ" pitchFamily="2" charset="0"/>
              </a:rPr>
              <a:t>¨ </a:t>
            </a:r>
            <a:r>
              <a:rPr lang="en-US" sz="2400" u="sng" dirty="0" err="1" smtClean="0">
                <a:latin typeface="SutonnyMJ" pitchFamily="2" charset="0"/>
              </a:rPr>
              <a:t>dvwb©Pvi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h_vh</a:t>
            </a:r>
            <a:r>
              <a:rPr lang="en-US" sz="2400" u="sng" dirty="0" smtClean="0">
                <a:latin typeface="SutonnyMJ" pitchFamily="2" charset="0"/>
              </a:rPr>
              <a:t>_ </a:t>
            </a:r>
            <a:r>
              <a:rPr lang="en-US" sz="2400" u="sng" dirty="0" err="1" smtClean="0">
                <a:latin typeface="SutonnyMJ" pitchFamily="2" charset="0"/>
              </a:rPr>
              <a:t>RvqMvq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wbwðZ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Kie</a:t>
            </a:r>
            <a:r>
              <a:rPr lang="en-US" sz="2400" u="sng" dirty="0" smtClean="0">
                <a:latin typeface="SutonnyMJ" pitchFamily="2" charset="0"/>
              </a:rPr>
              <a:t> |</a:t>
            </a:r>
          </a:p>
          <a:p>
            <a:r>
              <a:rPr lang="en-US" sz="2400" u="sng" dirty="0" err="1" smtClean="0">
                <a:latin typeface="SutonnyMJ" pitchFamily="2" charset="0"/>
              </a:rPr>
              <a:t>mKj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wkÿv_x©i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eB,LvZv</a:t>
            </a:r>
            <a:r>
              <a:rPr lang="en-US" sz="2400" u="sng" dirty="0" smtClean="0">
                <a:latin typeface="SutonnyMJ" pitchFamily="2" charset="0"/>
              </a:rPr>
              <a:t> I </a:t>
            </a:r>
            <a:r>
              <a:rPr lang="en-US" sz="2400" u="sng" dirty="0" err="1" smtClean="0">
                <a:latin typeface="SutonnyMJ" pitchFamily="2" charset="0"/>
              </a:rPr>
              <a:t>Ab¨vb</a:t>
            </a:r>
            <a:r>
              <a:rPr lang="en-US" sz="2400" u="sng" dirty="0" smtClean="0">
                <a:latin typeface="SutonnyMJ" pitchFamily="2" charset="0"/>
              </a:rPr>
              <a:t>¨ </a:t>
            </a:r>
            <a:r>
              <a:rPr lang="en-US" sz="2400" u="sng" dirty="0" err="1" smtClean="0">
                <a:latin typeface="SutonnyMJ" pitchFamily="2" charset="0"/>
              </a:rPr>
              <a:t>DcKiY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mg~n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wb‡q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Avmvi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wel‡q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wbwðZ</a:t>
            </a:r>
            <a:r>
              <a:rPr lang="en-US" sz="2400" u="sng" dirty="0" smtClean="0">
                <a:latin typeface="SutonnyMJ" pitchFamily="2" charset="0"/>
              </a:rPr>
              <a:t> </a:t>
            </a:r>
            <a:r>
              <a:rPr lang="en-US" sz="2400" u="sng" dirty="0" err="1" smtClean="0">
                <a:latin typeface="SutonnyMJ" pitchFamily="2" charset="0"/>
              </a:rPr>
              <a:t>Kie</a:t>
            </a:r>
            <a:endParaRPr lang="en-US" sz="2400" u="sng" dirty="0" smtClean="0">
              <a:latin typeface="SutonnyMJ" pitchFamily="2" charset="0"/>
            </a:endParaRPr>
          </a:p>
          <a:p>
            <a:r>
              <a:rPr lang="en-US" sz="2400" u="sng" dirty="0" err="1" smtClean="0">
                <a:latin typeface="SutonnyMJ" pitchFamily="2" charset="0"/>
              </a:rPr>
              <a:t>f~wgKv</a:t>
            </a:r>
            <a:endParaRPr lang="en-US" sz="2400" u="sng" dirty="0">
              <a:latin typeface="SutonnyMJ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</a:rPr>
              <a:t>ms½v: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</a:rPr>
              <a:t>a+ib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</a:rPr>
              <a:t>AvKv‡ii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</a:rPr>
              <a:t>msL¨v‡K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</a:rPr>
              <a:t>RwUj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</a:rPr>
              <a:t>msL¨v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</a:rPr>
              <a:t>e‡j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</a:rPr>
              <a:t>|</a:t>
            </a:r>
            <a:endParaRPr lang="en-US" sz="3200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>
                <a:latin typeface="SutonnyMJ" pitchFamily="2" charset="0"/>
              </a:rPr>
              <a:t>c~e</a:t>
            </a:r>
            <a:r>
              <a:rPr lang="en-US" u="sng" dirty="0" smtClean="0">
                <a:latin typeface="SutonnyMJ" pitchFamily="2" charset="0"/>
              </a:rPr>
              <a:t>©&amp;&amp;&amp;&amp;&amp;&amp;</a:t>
            </a:r>
            <a:r>
              <a:rPr lang="en-US" u="sng" dirty="0" err="1" smtClean="0">
                <a:latin typeface="SutonnyMJ" pitchFamily="2" charset="0"/>
              </a:rPr>
              <a:t>Ávb</a:t>
            </a:r>
            <a:r>
              <a:rPr lang="en-US" u="sng" dirty="0" smtClean="0">
                <a:latin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</a:rPr>
              <a:t>hvPvB</a:t>
            </a:r>
            <a:r>
              <a:rPr lang="en-US" u="sng" dirty="0" smtClean="0">
                <a:latin typeface="SutonnyMJ" pitchFamily="2" charset="0"/>
              </a:rPr>
              <a:t> :</a:t>
            </a:r>
          </a:p>
          <a:p>
            <a:r>
              <a:rPr lang="en-US" sz="2400" dirty="0" err="1" smtClean="0">
                <a:latin typeface="SutonnyMJ" pitchFamily="2" charset="0"/>
              </a:rPr>
              <a:t>ev¯Íe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msL¨v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wK</a:t>
            </a:r>
            <a:r>
              <a:rPr lang="en-US" sz="2400" dirty="0" smtClean="0">
                <a:latin typeface="SutonnyMJ" pitchFamily="2" charset="0"/>
              </a:rPr>
              <a:t> ?</a:t>
            </a:r>
          </a:p>
          <a:p>
            <a:r>
              <a:rPr lang="en-US" sz="2400" dirty="0" err="1" smtClean="0">
                <a:latin typeface="SutonnyMJ" pitchFamily="2" charset="0"/>
              </a:rPr>
              <a:t>KvíwbK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msL¨v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wK</a:t>
            </a:r>
            <a:r>
              <a:rPr lang="en-US" sz="2400" dirty="0" smtClean="0">
                <a:latin typeface="SutonnyMJ" pitchFamily="2" charset="0"/>
              </a:rPr>
              <a:t> ?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SutonnyMJ" pitchFamily="2" charset="0"/>
                <a:cs typeface="Times New Roman" pitchFamily="18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dirty="0" err="1" smtClean="0">
                <a:latin typeface="SutonnyMJ" pitchFamily="2" charset="0"/>
                <a:cs typeface="Times New Roman" pitchFamily="18" charset="0"/>
              </a:rPr>
              <a:t>wK</a:t>
            </a:r>
            <a:r>
              <a:rPr lang="en-US" sz="2400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Times New Roman" pitchFamily="18" charset="0"/>
              </a:rPr>
              <a:t>AvKv‡ii</a:t>
            </a:r>
            <a:r>
              <a:rPr lang="en-US" sz="2400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msL¨v</a:t>
            </a:r>
            <a:r>
              <a:rPr lang="en-US" sz="2400" dirty="0" smtClean="0">
                <a:latin typeface="SutonnyMJ" pitchFamily="2" charset="0"/>
              </a:rPr>
              <a:t> ?</a:t>
            </a:r>
          </a:p>
          <a:p>
            <a:r>
              <a:rPr lang="en-US" u="sng" dirty="0" err="1" smtClean="0">
                <a:latin typeface="SutonnyMJ" pitchFamily="2" charset="0"/>
              </a:rPr>
              <a:t>Abyµg</a:t>
            </a:r>
            <a:r>
              <a:rPr lang="en-US" u="sng" dirty="0" smtClean="0">
                <a:latin typeface="SutonnyMJ" pitchFamily="2" charset="0"/>
              </a:rPr>
              <a:t> :</a:t>
            </a:r>
            <a:r>
              <a:rPr lang="en-US" dirty="0" err="1" smtClean="0">
                <a:latin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Avwg</a:t>
            </a:r>
            <a:r>
              <a:rPr lang="en-US" dirty="0" smtClean="0">
                <a:latin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fv‡M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cov‡ev</a:t>
            </a:r>
            <a:r>
              <a:rPr lang="en-US" dirty="0" smtClean="0">
                <a:latin typeface="SutonnyMJ" pitchFamily="2" charset="0"/>
              </a:rPr>
              <a:t> -</a:t>
            </a:r>
          </a:p>
          <a:p>
            <a:r>
              <a:rPr lang="en-US" sz="2400" dirty="0" err="1" smtClean="0">
                <a:latin typeface="SutonnyMJ" pitchFamily="2" charset="0"/>
              </a:rPr>
              <a:t>RwUj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msL¨vi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R¨vwgwZK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cÖwZiƒc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ev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AvM©Û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wPÎ</a:t>
            </a:r>
            <a:r>
              <a:rPr lang="en-US" sz="2400" dirty="0" smtClean="0">
                <a:latin typeface="SutonnyMJ" pitchFamily="2" charset="0"/>
              </a:rPr>
              <a:t> |</a:t>
            </a:r>
          </a:p>
          <a:p>
            <a:r>
              <a:rPr lang="en-US" sz="2400" dirty="0" err="1" smtClean="0">
                <a:latin typeface="SutonnyMJ" pitchFamily="2" charset="0"/>
              </a:rPr>
              <a:t>RwUj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msL¨vi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ciggvb</a:t>
            </a:r>
            <a:r>
              <a:rPr lang="en-US" sz="2400" dirty="0" smtClean="0">
                <a:latin typeface="SutonnyMJ" pitchFamily="2" charset="0"/>
              </a:rPr>
              <a:t> I Av¸©‡</a:t>
            </a:r>
            <a:r>
              <a:rPr lang="en-US" sz="2400" dirty="0" err="1" smtClean="0">
                <a:latin typeface="SutonnyMJ" pitchFamily="2" charset="0"/>
              </a:rPr>
              <a:t>g›U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wbY©q</a:t>
            </a:r>
            <a:r>
              <a:rPr lang="en-US" sz="2400" dirty="0" smtClean="0">
                <a:latin typeface="SutonnyMJ" pitchFamily="2" charset="0"/>
              </a:rPr>
              <a:t> |</a:t>
            </a:r>
          </a:p>
          <a:p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AvM©Û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wPÎ</a:t>
            </a:r>
            <a:r>
              <a:rPr lang="en-US" dirty="0" smtClean="0">
                <a:latin typeface="SutonnyMJ" pitchFamily="2" charset="0"/>
              </a:rPr>
              <a:t> </a:t>
            </a:r>
          </a:p>
          <a:p>
            <a:endParaRPr lang="en-US" dirty="0" smtClean="0">
              <a:latin typeface="SutonnyMJ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3733800" y="5943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48200" y="66294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648200" y="5791200"/>
            <a:ext cx="1143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334794" y="61714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1+</a:t>
            </a:r>
            <a:r>
              <a:rPr lang="en-US" dirty="0" smtClean="0">
                <a:latin typeface="Times New Roman" pitchFamily="18" charset="0"/>
              </a:rPr>
              <a:t>i</a:t>
            </a:r>
            <a:r>
              <a:rPr lang="en-US" dirty="0" smtClean="0">
                <a:latin typeface="SutonnyMJ" pitchFamily="2" charset="0"/>
              </a:rPr>
              <a:t>Gi </a:t>
            </a:r>
            <a:r>
              <a:rPr lang="en-US" dirty="0" err="1" smtClean="0">
                <a:latin typeface="SutonnyMJ" pitchFamily="2" charset="0"/>
              </a:rPr>
              <a:t>gWzjvm</a:t>
            </a:r>
            <a:r>
              <a:rPr lang="en-US" dirty="0" smtClean="0">
                <a:latin typeface="SutonnyMJ" pitchFamily="2" charset="0"/>
              </a:rPr>
              <a:t> I Av¸‡</a:t>
            </a:r>
            <a:r>
              <a:rPr lang="en-US" dirty="0" err="1" smtClean="0">
                <a:latin typeface="SutonnyMJ" pitchFamily="2" charset="0"/>
              </a:rPr>
              <a:t>g›U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err="1" smtClean="0">
                <a:latin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awi,</a:t>
            </a:r>
            <a:r>
              <a:rPr lang="en-US" dirty="0" err="1" smtClean="0"/>
              <a:t>Z</a:t>
            </a:r>
            <a:r>
              <a:rPr lang="en-US" dirty="0" smtClean="0"/>
              <a:t> =1+i </a:t>
            </a:r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>
                <a:latin typeface="SutonnyMJ" pitchFamily="2" charset="0"/>
              </a:rPr>
              <a:t>gWzjvm</a:t>
            </a:r>
            <a:r>
              <a:rPr lang="en-US" sz="2400" dirty="0" smtClean="0">
                <a:latin typeface="SutonnyMJ" pitchFamily="2" charset="0"/>
              </a:rPr>
              <a:t> =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=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SutonnyMJ" pitchFamily="2" charset="0"/>
              </a:rPr>
              <a:t>Av¸‡</a:t>
            </a:r>
            <a:r>
              <a:rPr lang="en-US" sz="2400" dirty="0" err="1" smtClean="0">
                <a:latin typeface="SutonnyMJ" pitchFamily="2" charset="0"/>
              </a:rPr>
              <a:t>g›U</a:t>
            </a:r>
            <a:r>
              <a:rPr lang="en-US" sz="2400" dirty="0" smtClean="0">
                <a:latin typeface="SutonnyMJ" pitchFamily="2" charset="0"/>
              </a:rPr>
              <a:t>   </a:t>
            </a:r>
            <a:r>
              <a:rPr lang="en-US" sz="2400" dirty="0" smtClean="0"/>
              <a:t> Ɵ   = </a:t>
            </a:r>
            <a:r>
              <a:rPr lang="en-US" sz="2400" dirty="0" smtClean="0">
                <a:latin typeface="Times New Roman" pitchFamily="18" charset="0"/>
              </a:rPr>
              <a:t>tan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= Ɵ=</a:t>
            </a:r>
            <a:r>
              <a:rPr lang="en-US" sz="2400" dirty="0" smtClean="0">
                <a:latin typeface="Times New Roman" pitchFamily="18" charset="0"/>
              </a:rPr>
              <a:t>tan 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en-US" sz="2400" dirty="0" smtClean="0">
                <a:latin typeface="SutonnyMJ" pitchFamily="2" charset="0"/>
              </a:rPr>
              <a:t>Av¸‡</a:t>
            </a:r>
            <a:r>
              <a:rPr lang="en-US" sz="2400" dirty="0" err="1" smtClean="0">
                <a:latin typeface="SutonnyMJ" pitchFamily="2" charset="0"/>
              </a:rPr>
              <a:t>g›U</a:t>
            </a:r>
            <a:r>
              <a:rPr lang="en-US" sz="2400" dirty="0" smtClean="0">
                <a:latin typeface="SutonnyMJ" pitchFamily="2" charset="0"/>
              </a:rPr>
              <a:t>   </a:t>
            </a:r>
            <a:r>
              <a:rPr lang="en-US" sz="2400" dirty="0" smtClean="0"/>
              <a:t> Ɵ</a:t>
            </a:r>
            <a:r>
              <a:rPr lang="en-US" sz="2400" dirty="0" smtClean="0">
                <a:latin typeface="Times New Roman" pitchFamily="18" charset="0"/>
              </a:rPr>
              <a:t> =    </a:t>
            </a:r>
          </a:p>
          <a:p>
            <a:pPr>
              <a:buNone/>
            </a:pPr>
            <a:r>
              <a:rPr lang="en-US" sz="2400" dirty="0" smtClean="0">
                <a:latin typeface="SutonnyMJ" pitchFamily="2" charset="0"/>
              </a:rPr>
              <a:t>      </a:t>
            </a:r>
            <a:r>
              <a:rPr lang="en-US" sz="2400" dirty="0" err="1" smtClean="0">
                <a:latin typeface="SutonnyMJ" pitchFamily="2" charset="0"/>
              </a:rPr>
              <a:t>wP‡Î</a:t>
            </a:r>
            <a:r>
              <a:rPr lang="en-US" sz="2400" dirty="0" smtClean="0">
                <a:latin typeface="SutonnyMJ" pitchFamily="2" charset="0"/>
              </a:rPr>
              <a:t> †`</a:t>
            </a:r>
            <a:r>
              <a:rPr lang="en-US" sz="2400" dirty="0" err="1" smtClean="0">
                <a:latin typeface="SutonnyMJ" pitchFamily="2" charset="0"/>
              </a:rPr>
              <a:t>Lv‡bv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nj</a:t>
            </a:r>
            <a:r>
              <a:rPr lang="en-US" sz="2400" dirty="0" smtClean="0">
                <a:latin typeface="SutonnyMJ" pitchFamily="2" charset="0"/>
              </a:rPr>
              <a:t> - </a:t>
            </a:r>
            <a:endParaRPr lang="en-US" sz="2400" dirty="0">
              <a:latin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38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39" name="Equation" r:id="rId5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2895600"/>
          <a:ext cx="660400" cy="279400"/>
        </p:xfrm>
        <a:graphic>
          <a:graphicData uri="http://schemas.openxmlformats.org/presentationml/2006/ole">
            <p:oleObj spid="_x0000_s14340" name="Equation" r:id="rId6" imgW="660240" imgH="2793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44" name="Equation" r:id="rId7" imgW="114120" imgH="2156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90800" y="4191000"/>
          <a:ext cx="139700" cy="190500"/>
        </p:xfrm>
        <a:graphic>
          <a:graphicData uri="http://schemas.openxmlformats.org/presentationml/2006/ole">
            <p:oleObj spid="_x0000_s14346" name="Equation" r:id="rId8" imgW="139680" imgH="1904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743200" y="3733800"/>
          <a:ext cx="304800" cy="431800"/>
        </p:xfrm>
        <a:graphic>
          <a:graphicData uri="http://schemas.openxmlformats.org/presentationml/2006/ole">
            <p:oleObj spid="_x0000_s14348" name="Equation" r:id="rId9" imgW="304560" imgH="4316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114800" y="3276600"/>
          <a:ext cx="1873250" cy="190500"/>
        </p:xfrm>
        <a:graphic>
          <a:graphicData uri="http://schemas.openxmlformats.org/presentationml/2006/ole">
            <p:oleObj spid="_x0000_s14349" name="Equation" r:id="rId10" imgW="88560" imgH="19044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590800" y="3581400"/>
          <a:ext cx="139700" cy="304800"/>
        </p:xfrm>
        <a:graphic>
          <a:graphicData uri="http://schemas.openxmlformats.org/presentationml/2006/ole">
            <p:oleObj spid="_x0000_s14350" name="Equation" r:id="rId11" imgW="139680" imgH="19044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4267200"/>
          <a:ext cx="190500" cy="215900"/>
        </p:xfrm>
        <a:graphic>
          <a:graphicData uri="http://schemas.openxmlformats.org/presentationml/2006/ole">
            <p:oleObj spid="_x0000_s14351" name="Equation" r:id="rId12" imgW="190440" imgH="215640" progId="Equation.3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286000" y="3276600"/>
          <a:ext cx="241300" cy="215900"/>
        </p:xfrm>
        <a:graphic>
          <a:graphicData uri="http://schemas.openxmlformats.org/presentationml/2006/ole">
            <p:oleObj spid="_x0000_s14354" name="Equation" r:id="rId13" imgW="241200" imgH="215640" progId="Equation.3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02150" y="3213100"/>
          <a:ext cx="139700" cy="431800"/>
        </p:xfrm>
        <a:graphic>
          <a:graphicData uri="http://schemas.openxmlformats.org/presentationml/2006/ole">
            <p:oleObj spid="_x0000_s14355" name="Equation" r:id="rId14" imgW="139680" imgH="43164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590800" y="4495800"/>
          <a:ext cx="165100" cy="393700"/>
        </p:xfrm>
        <a:graphic>
          <a:graphicData uri="http://schemas.openxmlformats.org/presentationml/2006/ole">
            <p:oleObj spid="_x0000_s14356" name="Equation" r:id="rId15" imgW="164880" imgH="393480" progId="Equation.3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5334000" y="5791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837906" y="5295900"/>
            <a:ext cx="11437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5410200" y="50292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</a:rPr>
              <a:t>Av‡jvP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</a:rPr>
              <a:t>¨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</a:rPr>
              <a:t>cv‡Vi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</a:rPr>
              <a:t>mvigg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</a:rPr>
              <a:t>© :</a:t>
            </a:r>
            <a:endParaRPr lang="en-US" u="sng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latin typeface="SutonnyMJ" pitchFamily="2" charset="0"/>
              </a:rPr>
              <a:t>RwUj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msL¨v</a:t>
            </a:r>
            <a:r>
              <a:rPr lang="en-US" sz="2800" dirty="0" smtClean="0">
                <a:latin typeface="SutonnyMJ" pitchFamily="2" charset="0"/>
              </a:rPr>
              <a:t> n‡”Q </a:t>
            </a:r>
            <a:r>
              <a:rPr lang="en-US" sz="2800" dirty="0" err="1" smtClean="0">
                <a:latin typeface="SutonnyMJ" pitchFamily="2" charset="0"/>
              </a:rPr>
              <a:t>evmÍe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msL¨vi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ewa©Z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iæc,hv</a:t>
            </a:r>
            <a:r>
              <a:rPr lang="en-US" sz="2800" dirty="0" smtClean="0">
                <a:latin typeface="SutonnyMJ" pitchFamily="2" charset="0"/>
              </a:rPr>
              <a:t> .....</a:t>
            </a:r>
            <a:r>
              <a:rPr lang="en-US" sz="2800" dirty="0" err="1" smtClean="0">
                <a:latin typeface="SutonnyMJ" pitchFamily="2" charset="0"/>
              </a:rPr>
              <a:t>Øviv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m~wPZ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GKwU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KvíwbK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GK‡Ki</a:t>
            </a:r>
            <a:r>
              <a:rPr lang="en-US" sz="2800" dirty="0" smtClean="0">
                <a:latin typeface="SutonnyMJ" pitchFamily="2" charset="0"/>
              </a:rPr>
              <a:t> mshyw³i </a:t>
            </a:r>
            <a:r>
              <a:rPr lang="en-US" sz="2800" dirty="0" err="1" smtClean="0">
                <a:latin typeface="SutonnyMJ" pitchFamily="2" charset="0"/>
              </a:rPr>
              <a:t>gva</a:t>
            </a:r>
            <a:r>
              <a:rPr lang="en-US" sz="2800" dirty="0" smtClean="0">
                <a:latin typeface="SutonnyMJ" pitchFamily="2" charset="0"/>
              </a:rPr>
              <a:t>¨‡g </a:t>
            </a:r>
            <a:r>
              <a:rPr lang="en-US" sz="2800" dirty="0" err="1" smtClean="0">
                <a:latin typeface="SutonnyMJ" pitchFamily="2" charset="0"/>
              </a:rPr>
              <a:t>MwVZ</a:t>
            </a:r>
            <a:r>
              <a:rPr lang="en-US" sz="2800" dirty="0" smtClean="0">
                <a:latin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</a:rPr>
              <a:t>wL</a:t>
            </a:r>
            <a:r>
              <a:rPr lang="en-US" sz="2800" dirty="0" smtClean="0">
                <a:latin typeface="SutonnyMJ" pitchFamily="2" charset="0"/>
              </a:rPr>
              <a:t>ª÷</a:t>
            </a:r>
            <a:r>
              <a:rPr lang="en-US" sz="2800" dirty="0" err="1" smtClean="0">
                <a:latin typeface="SutonnyMJ" pitchFamily="2" charset="0"/>
              </a:rPr>
              <a:t>c~e</a:t>
            </a:r>
            <a:r>
              <a:rPr lang="en-US" sz="2800" dirty="0" smtClean="0">
                <a:latin typeface="SutonnyMJ" pitchFamily="2" charset="0"/>
              </a:rPr>
              <a:t>© ...</a:t>
            </a:r>
            <a:r>
              <a:rPr lang="en-US" sz="2800" dirty="0" err="1" smtClean="0">
                <a:latin typeface="SutonnyMJ" pitchFamily="2" charset="0"/>
              </a:rPr>
              <a:t>wMÖK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MwYZwe</a:t>
            </a:r>
            <a:r>
              <a:rPr lang="en-US" sz="2800" dirty="0" smtClean="0">
                <a:latin typeface="SutonnyMJ" pitchFamily="2" charset="0"/>
              </a:rPr>
              <a:t>` I </a:t>
            </a:r>
            <a:r>
              <a:rPr lang="en-US" sz="2800" dirty="0" err="1" smtClean="0">
                <a:latin typeface="SutonnyMJ" pitchFamily="2" charset="0"/>
              </a:rPr>
              <a:t>cÖ‡KŠkjx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Av‡jKRvw›`ªqvi</a:t>
            </a:r>
            <a:r>
              <a:rPr lang="en-US" sz="2800" dirty="0" smtClean="0">
                <a:latin typeface="SutonnyMJ" pitchFamily="2" charset="0"/>
              </a:rPr>
              <a:t> †nib </a:t>
            </a:r>
            <a:r>
              <a:rPr lang="en-US" sz="2800" dirty="0" err="1" smtClean="0">
                <a:latin typeface="SutonnyMJ" pitchFamily="2" charset="0"/>
              </a:rPr>
              <a:t>RwUj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msL¨vi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aviYv</a:t>
            </a:r>
            <a:r>
              <a:rPr lang="en-US" sz="2800" dirty="0" smtClean="0">
                <a:latin typeface="SutonnyMJ" pitchFamily="2" charset="0"/>
              </a:rPr>
              <a:t> †`b|...</a:t>
            </a:r>
            <a:r>
              <a:rPr lang="en-US" sz="2800" dirty="0" err="1" smtClean="0">
                <a:latin typeface="SutonnyMJ" pitchFamily="2" charset="0"/>
              </a:rPr>
              <a:t>mv‡j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BZvwjq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MwYZwe</a:t>
            </a:r>
            <a:r>
              <a:rPr lang="en-US" sz="2800" dirty="0" smtClean="0">
                <a:latin typeface="SutonnyMJ" pitchFamily="2" charset="0"/>
              </a:rPr>
              <a:t>` </a:t>
            </a:r>
            <a:r>
              <a:rPr lang="en-US" sz="2800" dirty="0" err="1" smtClean="0">
                <a:latin typeface="SutonnyMJ" pitchFamily="2" charset="0"/>
              </a:rPr>
              <a:t>wM‡iv‡jv‡gv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Kv`v</a:t>
            </a:r>
            <a:r>
              <a:rPr lang="en-US" sz="2800" dirty="0" smtClean="0">
                <a:latin typeface="SutonnyMJ" pitchFamily="2" charset="0"/>
              </a:rPr>
              <a:t>©‡</a:t>
            </a:r>
            <a:r>
              <a:rPr lang="en-US" sz="2800" dirty="0" err="1" smtClean="0">
                <a:latin typeface="SutonnyMJ" pitchFamily="2" charset="0"/>
              </a:rPr>
              <a:t>bv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RwUj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msL¨v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Avwe</a:t>
            </a:r>
            <a:r>
              <a:rPr lang="en-US" sz="2800" dirty="0" smtClean="0">
                <a:latin typeface="SutonnyMJ" pitchFamily="2" charset="0"/>
              </a:rPr>
              <a:t>¯‹vi </a:t>
            </a:r>
            <a:r>
              <a:rPr lang="en-US" sz="2800" dirty="0" err="1" smtClean="0">
                <a:latin typeface="SutonnyMJ" pitchFamily="2" charset="0"/>
              </a:rPr>
              <a:t>K‡ib</a:t>
            </a:r>
            <a:r>
              <a:rPr lang="en-US" sz="2800" dirty="0" smtClean="0">
                <a:latin typeface="SutonnyMJ" pitchFamily="2" charset="0"/>
              </a:rPr>
              <a:t>|                           </a:t>
            </a:r>
          </a:p>
          <a:p>
            <a:pPr>
              <a:buNone/>
            </a:pPr>
            <a:r>
              <a:rPr lang="en-US" sz="2800" dirty="0" smtClean="0">
                <a:latin typeface="SutonnyMJ" pitchFamily="2" charset="0"/>
              </a:rPr>
              <a:t>  †</a:t>
            </a:r>
            <a:r>
              <a:rPr lang="en-US" sz="2800" dirty="0" err="1" smtClean="0">
                <a:latin typeface="SutonnyMJ" pitchFamily="2" charset="0"/>
              </a:rPr>
              <a:t>i‡b</a:t>
            </a:r>
            <a:r>
              <a:rPr lang="en-US" sz="2800" dirty="0" smtClean="0">
                <a:latin typeface="SutonnyMJ" pitchFamily="2" charset="0"/>
              </a:rPr>
              <a:t> †`</a:t>
            </a:r>
            <a:r>
              <a:rPr lang="en-US" sz="2800" dirty="0" err="1" smtClean="0">
                <a:latin typeface="SutonnyMJ" pitchFamily="2" charset="0"/>
              </a:rPr>
              <a:t>Kv‡Z</a:t>
            </a:r>
            <a:r>
              <a:rPr lang="en-US" sz="2800" dirty="0" smtClean="0">
                <a:latin typeface="SutonnyMJ" pitchFamily="2" charset="0"/>
              </a:rPr>
              <a:t>©  </a:t>
            </a:r>
            <a:r>
              <a:rPr lang="en-US" sz="2800" dirty="0" err="1" smtClean="0">
                <a:latin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</a:rPr>
              <a:t> ..</a:t>
            </a:r>
            <a:r>
              <a:rPr lang="en-US" sz="2800" dirty="0" err="1" smtClean="0">
                <a:latin typeface="SutonnyMJ" pitchFamily="2" charset="0"/>
              </a:rPr>
              <a:t>Aqjvi</a:t>
            </a:r>
            <a:r>
              <a:rPr lang="en-US" sz="2800" dirty="0" smtClean="0">
                <a:latin typeface="SutonnyMJ" pitchFamily="2" charset="0"/>
              </a:rPr>
              <a:t> ... </a:t>
            </a:r>
            <a:r>
              <a:rPr lang="en-US" sz="2800" dirty="0" err="1" smtClean="0">
                <a:latin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</a:rPr>
              <a:t>¨ .</a:t>
            </a:r>
            <a:r>
              <a:rPr lang="en-US" sz="2800" dirty="0" err="1" smtClean="0">
                <a:latin typeface="SutonnyMJ" pitchFamily="2" charset="0"/>
              </a:rPr>
              <a:t>cÖZxK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Avwe</a:t>
            </a:r>
            <a:r>
              <a:rPr lang="en-US" sz="2800" dirty="0" smtClean="0">
                <a:latin typeface="SutonnyMJ" pitchFamily="2" charset="0"/>
              </a:rPr>
              <a:t>¯‹vi </a:t>
            </a:r>
            <a:r>
              <a:rPr lang="en-US" sz="2800" dirty="0" err="1" smtClean="0">
                <a:latin typeface="SutonnyMJ" pitchFamily="2" charset="0"/>
              </a:rPr>
              <a:t>K‡ib</a:t>
            </a:r>
            <a:r>
              <a:rPr lang="en-US" sz="2800" dirty="0" smtClean="0">
                <a:latin typeface="SutonnyMJ" pitchFamily="2" charset="0"/>
              </a:rPr>
              <a:t>|..</a:t>
            </a:r>
            <a:r>
              <a:rPr lang="en-US" sz="2800" dirty="0" err="1" smtClean="0">
                <a:latin typeface="SutonnyMJ" pitchFamily="2" charset="0"/>
              </a:rPr>
              <a:t>mv‡j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ievU</a:t>
            </a:r>
            <a:r>
              <a:rPr lang="en-US" sz="2800" dirty="0" smtClean="0">
                <a:latin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</a:rPr>
              <a:t>AvM©Û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RwUj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msL¨v‡K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mgZ‡j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wP‡Gi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mvnv‡h</a:t>
            </a:r>
            <a:r>
              <a:rPr lang="en-US" sz="2800" dirty="0" smtClean="0">
                <a:latin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</a:rPr>
              <a:t>Dc¯’vcb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K‡ib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hv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AvM©Û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WvqvMÖvg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bv‡g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cwiwPZ</a:t>
            </a:r>
            <a:r>
              <a:rPr lang="en-US" sz="2800" dirty="0" smtClean="0">
                <a:latin typeface="SutonnyMJ" pitchFamily="2" charset="0"/>
              </a:rPr>
              <a:t>|</a:t>
            </a:r>
            <a:endParaRPr lang="en-US" sz="2800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</a:rPr>
              <a:t>evoxi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</a:rPr>
              <a:t>:</a:t>
            </a:r>
            <a:endParaRPr lang="en-US" dirty="0"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Av‡jvP</a:t>
            </a:r>
            <a:r>
              <a:rPr lang="en-US" dirty="0" smtClean="0">
                <a:latin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</a:rPr>
              <a:t>welqwU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MwYZ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</a:rPr>
              <a:t>¨ I †</a:t>
            </a:r>
            <a:r>
              <a:rPr lang="en-US" dirty="0" err="1" smtClean="0">
                <a:latin typeface="SutonnyMJ" pitchFamily="2" charset="0"/>
              </a:rPr>
              <a:t>Zvgv‡`i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cixÿvi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</a:rPr>
              <a:t>LyeB</a:t>
            </a:r>
            <a:r>
              <a:rPr lang="en-US" dirty="0" smtClean="0">
                <a:latin typeface="SutonnyMJ" pitchFamily="2" charset="0"/>
              </a:rPr>
              <a:t> ¸</a:t>
            </a:r>
            <a:r>
              <a:rPr lang="en-US" dirty="0" err="1" smtClean="0">
                <a:latin typeface="SutonnyMJ" pitchFamily="2" charset="0"/>
              </a:rPr>
              <a:t>iæZ¡c~Y</a:t>
            </a:r>
            <a:r>
              <a:rPr lang="en-US" dirty="0" smtClean="0">
                <a:latin typeface="SutonnyMJ" pitchFamily="2" charset="0"/>
              </a:rPr>
              <a:t>©| </a:t>
            </a:r>
            <a:r>
              <a:rPr lang="en-US" dirty="0" err="1" smtClean="0">
                <a:latin typeface="SutonnyMJ" pitchFamily="2" charset="0"/>
              </a:rPr>
              <a:t>ZvB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gb‡hvM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mnKv‡i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co‡e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</a:rPr>
              <a:t>eyS‡e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cv‡Vi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Av‡jv‡K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</a:rPr>
              <a:t>Zvgv‡`i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AwR©Z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Ávb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wb</a:t>
            </a:r>
            <a:r>
              <a:rPr lang="en-US" dirty="0" smtClean="0">
                <a:latin typeface="SutonnyMJ" pitchFamily="2" charset="0"/>
              </a:rPr>
              <a:t>‡¤</a:t>
            </a:r>
            <a:r>
              <a:rPr lang="en-US" dirty="0" err="1" smtClean="0">
                <a:latin typeface="SutonnyMJ" pitchFamily="2" charset="0"/>
              </a:rPr>
              <a:t>œi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</a:rPr>
              <a:t>¸‡</a:t>
            </a:r>
            <a:r>
              <a:rPr lang="en-US" dirty="0" err="1" smtClean="0">
                <a:latin typeface="SutonnyMJ" pitchFamily="2" charset="0"/>
              </a:rPr>
              <a:t>jv</a:t>
            </a:r>
            <a:r>
              <a:rPr lang="en-US" dirty="0" smtClean="0">
                <a:latin typeface="SutonnyMJ" pitchFamily="2" charset="0"/>
              </a:rPr>
              <a:t> K‡I </a:t>
            </a:r>
            <a:r>
              <a:rPr lang="en-US" dirty="0" err="1" smtClean="0">
                <a:latin typeface="SutonnyMJ" pitchFamily="2" charset="0"/>
              </a:rPr>
              <a:t>wb‡q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Avm‡e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** †</a:t>
            </a:r>
            <a:r>
              <a:rPr lang="en-US" dirty="0" err="1" smtClean="0">
                <a:latin typeface="SutonnyMJ" pitchFamily="2" charset="0"/>
              </a:rPr>
              <a:t>h‡Kvb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g~j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**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ag</a:t>
            </a:r>
            <a:r>
              <a:rPr lang="en-US" dirty="0" smtClean="0">
                <a:latin typeface="SutonnyMJ" pitchFamily="2" charset="0"/>
              </a:rPr>
              <a:t>©/¸</a:t>
            </a:r>
            <a:r>
              <a:rPr lang="en-US" dirty="0" err="1" smtClean="0">
                <a:latin typeface="SutonnyMJ" pitchFamily="2" charset="0"/>
              </a:rPr>
              <a:t>Yvejx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</a:rPr>
              <a:t>**</a:t>
            </a:r>
            <a:r>
              <a:rPr lang="en-US" dirty="0" err="1" smtClean="0">
                <a:latin typeface="SutonnyMJ" pitchFamily="2" charset="0"/>
              </a:rPr>
              <a:t>GK‡Ki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NYg~j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</a:rPr>
              <a:t>G‡`i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ag</a:t>
            </a:r>
            <a:r>
              <a:rPr lang="en-US" dirty="0" smtClean="0">
                <a:latin typeface="SutonnyMJ" pitchFamily="2" charset="0"/>
              </a:rPr>
              <a:t>©|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</a:rPr>
              <a:t>cieZx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</a:rPr>
              <a:t>K¬v‡mi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</a:rPr>
              <a:t>Av‡jvP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</a:rPr>
              <a:t>¨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</a:rPr>
              <a:t>welq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</a:rPr>
              <a:t> :</a:t>
            </a:r>
            <a:endParaRPr lang="en-US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**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</a:rPr>
              <a:t>cvjvi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AvKv‡i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</a:rPr>
              <a:t>**</a:t>
            </a:r>
            <a:r>
              <a:rPr lang="en-US" dirty="0" err="1" smtClean="0">
                <a:latin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</a:rPr>
              <a:t>|</a:t>
            </a:r>
          </a:p>
          <a:p>
            <a:r>
              <a:rPr lang="en-US" dirty="0" err="1" smtClean="0">
                <a:latin typeface="SutonnyMJ" pitchFamily="2" charset="0"/>
              </a:rPr>
              <a:t>cÖ‡Z</a:t>
            </a:r>
            <a:r>
              <a:rPr lang="en-US" dirty="0" smtClean="0">
                <a:latin typeface="SutonnyMJ" pitchFamily="2" charset="0"/>
              </a:rPr>
              <a:t>¨‡K </a:t>
            </a:r>
            <a:r>
              <a:rPr lang="en-US" dirty="0" err="1" smtClean="0">
                <a:latin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fvjfv‡e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c‡o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Avm‡e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Zvn‡j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AvMvgxKv‡ji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K¬vmwU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fvjfv‡e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eyS‡Z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mnR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g‡b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</a:rPr>
              <a:t>|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</a:rPr>
              <a:t>cvV`v‡bi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</a:rPr>
              <a:t>mgvwß</a:t>
            </a:r>
            <a:endParaRPr lang="en-US" sz="5400" b="1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7200" dirty="0" err="1" smtClean="0">
                <a:latin typeface="SutonnyMJ" pitchFamily="2" charset="0"/>
              </a:rPr>
              <a:t>gb‡hvM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mnKv‡i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Avgvi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K¬v‡m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AskMÖnb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Kivq</a:t>
            </a:r>
            <a:r>
              <a:rPr lang="en-US" sz="7200" dirty="0" smtClean="0">
                <a:latin typeface="SutonnyMJ" pitchFamily="2" charset="0"/>
              </a:rPr>
              <a:t> </a:t>
            </a:r>
            <a:r>
              <a:rPr lang="en-US" sz="7200" dirty="0" err="1" smtClean="0">
                <a:latin typeface="SutonnyMJ" pitchFamily="2" charset="0"/>
              </a:rPr>
              <a:t>mevB‡K</a:t>
            </a:r>
            <a:r>
              <a:rPr lang="en-US" sz="7200" dirty="0" smtClean="0">
                <a:latin typeface="SutonnyMJ" pitchFamily="2" charset="0"/>
              </a:rPr>
              <a:t> Ñ</a:t>
            </a:r>
          </a:p>
          <a:p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          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9600" dirty="0" err="1" smtClean="0">
                <a:solidFill>
                  <a:srgbClr val="7030A0"/>
                </a:solidFill>
                <a:latin typeface="SutonnyMJ" pitchFamily="2" charset="0"/>
              </a:rPr>
              <a:t>ab¨ev</a:t>
            </a:r>
            <a:r>
              <a:rPr lang="en-US" sz="9600" dirty="0" smtClean="0">
                <a:solidFill>
                  <a:srgbClr val="7030A0"/>
                </a:solidFill>
                <a:latin typeface="SutonnyMJ" pitchFamily="2" charset="0"/>
              </a:rPr>
              <a:t>` |</a:t>
            </a:r>
            <a:endParaRPr lang="en-US" sz="9600" dirty="0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490</Words>
  <Application>Microsoft Office PowerPoint</Application>
  <PresentationFormat>On-screen Show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welq wkÿK : ‡gvnv¤§` AvwZKzi ingvb,cÖfvlK-MwYZ K¨v›Ub‡g›U cvewjK ¯‹zj I K‡jR,‡gv‡gbkvnx | </vt:lpstr>
      <vt:lpstr>RwUj msL¨v (Complex Number)</vt:lpstr>
      <vt:lpstr> ms½v: a+ib  AvKv‡ii msL¨v‡K RwUj msL¨v e‡j|</vt:lpstr>
      <vt:lpstr>1+iGi gWzjvm I Av¸‡g›U wbY©q Ki </vt:lpstr>
      <vt:lpstr>Av‡jvP¨ cv‡Vi mvigg© :</vt:lpstr>
      <vt:lpstr>evoxi KvR:</vt:lpstr>
      <vt:lpstr>cieZx K¬v‡mi Av‡jvP¨ welq :</vt:lpstr>
      <vt:lpstr>cvV`v‡bi mgvwß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evsjv‡`k Avgiv evsjv‡`k‡K  Mfxifv‡e Abyfe Kwi| c×wZMZfv‡e ** †K w`c`x Dccv`¨ e‡j| Complex number : ib  AvKv‡ii msL¨v‡K RwUj msL¨v ejv nq| GLv‡b a ‡K ev¯Íe Ges b ‡K KvíwbK &amp;Ask ejv nq| AvM©Û wP‡Gi gva¨‡g </dc:title>
  <dc:creator>Lotus Computer</dc:creator>
  <cp:lastModifiedBy>Lotus Computer</cp:lastModifiedBy>
  <cp:revision>36</cp:revision>
  <dcterms:created xsi:type="dcterms:W3CDTF">2015-04-26T05:29:43Z</dcterms:created>
  <dcterms:modified xsi:type="dcterms:W3CDTF">2015-04-29T06:24:18Z</dcterms:modified>
</cp:coreProperties>
</file>